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2" r:id="rId10"/>
    <p:sldId id="280" r:id="rId11"/>
    <p:sldId id="271" r:id="rId12"/>
    <p:sldId id="275" r:id="rId13"/>
    <p:sldId id="270" r:id="rId14"/>
    <p:sldId id="274" r:id="rId15"/>
    <p:sldId id="265" r:id="rId16"/>
    <p:sldId id="276" r:id="rId17"/>
    <p:sldId id="277" r:id="rId18"/>
    <p:sldId id="278" r:id="rId19"/>
    <p:sldId id="279" r:id="rId20"/>
    <p:sldId id="281" r:id="rId21"/>
    <p:sldId id="282" r:id="rId22"/>
    <p:sldId id="284" r:id="rId23"/>
    <p:sldId id="283" r:id="rId24"/>
    <p:sldId id="285" r:id="rId25"/>
    <p:sldId id="286" r:id="rId26"/>
    <p:sldId id="288" r:id="rId27"/>
    <p:sldId id="287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3" autoAdjust="0"/>
    <p:restoredTop sz="94737" autoAdjust="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wrgis.water.ca.gov/arcgis_server_cadre" TargetMode="External"/><Relationship Id="rId2" Type="http://schemas.openxmlformats.org/officeDocument/2006/relationships/hyperlink" Target="https://github.com/wpears/webmap-brownba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wrgis.water.ca.gov/library/-/document_library/view/469150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Making GIS web apps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(at DWR)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266" name="Picture 2" descr="C:\Users\wpearsal\Desktop\brownbag\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4631"/>
            <a:ext cx="37012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4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5" name="Picture 3" descr="C:\Users\wpearsal\Desktop\brownbag\Interactiv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38671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1" name="Picture 3" descr="C:\Users\wpearsal\Desktop\brownbag\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419"/>
            <a:ext cx="8229600" cy="28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Audience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pearsal\Desktop\brownbag\ki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" y="2133600"/>
            <a:ext cx="75624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:\Users\wpearsal\Desktop\brownbag\ar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69073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6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web apps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Navigate to application URL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 loads, runs in the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Retrieves data from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Formed of HTML, CSS, and JS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pearsal\Desktop\brownbag\kay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538" y="-257175"/>
            <a:ext cx="9512300" cy="71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48"/>
            <a:ext cx="8229600" cy="1143000"/>
          </a:xfrm>
        </p:spPr>
        <p:txBody>
          <a:bodyPr/>
          <a:lstStyle/>
          <a:p>
            <a:r>
              <a:rPr lang="en-US" dirty="0" smtClean="0">
                <a:ea typeface="Roboto" panose="02000000000000000000" pitchFamily="2" charset="0"/>
              </a:rPr>
              <a:t>Who is this guy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238" y="4876800"/>
            <a:ext cx="8229600" cy="17706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Wyatt Pearsall</a:t>
            </a:r>
          </a:p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https://github.com/wpears</a:t>
            </a: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HTML, the backbone of the web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first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2253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Hierarchy of information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Browser interprets to create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webpage structure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How you include other files</a:t>
            </a:r>
          </a:p>
        </p:txBody>
      </p:sp>
    </p:spTree>
    <p:extLst>
      <p:ext uri="{BB962C8B-B14F-4D97-AF65-F5344CB8AC3E}">
        <p14:creationId xmlns:p14="http://schemas.microsoft.com/office/powerpoint/2010/main" val="25620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Sheets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Applies styles to HTML tags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Responsible for webpage layouts</a:t>
            </a:r>
          </a:p>
        </p:txBody>
      </p:sp>
    </p:spTree>
    <p:extLst>
      <p:ext uri="{BB962C8B-B14F-4D97-AF65-F5344CB8AC3E}">
        <p14:creationId xmlns:p14="http://schemas.microsoft.com/office/powerpoint/2010/main" val="8996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1" name="Picture 3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1" y="924017"/>
            <a:ext cx="8145687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5" name="Picture 3" descr="C:\Users\wpearsal\Desktop\brownbag\no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0" y="914400"/>
            <a:ext cx="816161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Sheets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JavaScript, makes an app an app</a:t>
            </a: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1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Most interactivity in webpages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Find, create, and remove HTML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elements through the “DOM”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In a web map, responsible for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drawing layers, panning,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zooming, querying data, etc.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Plugins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live in &lt;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object&gt;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&lt;embed&gt;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Managed separately from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Use their own programming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languages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A program on a computer that accepts requests and returns responses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wpearsal\Desktop\brownbag\d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1143000"/>
            <a:ext cx="892411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Send a request with parameters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server receives and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processes your request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Responses with appropriate file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data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getzomb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2" y="990600"/>
            <a:ext cx="880500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wpearsal\Desktop\brownbag\getgo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61874"/>
            <a:ext cx="666466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9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Services accessed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 descr="C:\Users\wpearsal\Desktop\brownbag\end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09" y="2682536"/>
            <a:ext cx="521565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6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2667000"/>
            <a:ext cx="8153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</a:rPr>
              <a:t>https://darcgis.water.ca.gov/arcgis/rest/services/cadre/Boundaries_Map/MapServer/0/query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</a:rPr>
              <a:t>?where=1%3D1&amp;text=&amp;objectIds=&amp;time=&amp;geometry=&amp;geometryType=esriGeometryEnvelope&amp;inSR=&amp;spatialRel=esriSpatialRelIntersects&amp;relationParam=&amp;outFields=&amp;returnGeometry=false&amp;maxAllowableOffset=&amp;geometryPrecision=&amp;outSR=&amp;returnIdsOnly=false&amp;returnCountOnly=false&amp;orderByFields=&amp;groupByFieldsForStatistics=&amp;outStatistics=&amp;returnZ=false&amp;returnM=false&amp;gdbVersion=&amp;returnDistinctValues=false&amp;f=html</a:t>
            </a:r>
            <a:endParaRPr lang="en-US" sz="2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1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C:\Users\wpearsal\Desktop\brownbag\q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0767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27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Stay tuned for the demo!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96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maps at DWR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28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ArcGIS Online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Portal for ArcGIS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Custom application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8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 /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Create simple apps quickly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C:\Users\wpearsal\Desktop\brownbag\ag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91" y="2643326"/>
            <a:ext cx="584404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9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wpearsal\Desktop\brownbag\mi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9218"/>
            <a:ext cx="10433051" cy="77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… but hard to customize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146" name="Picture 2" descr="C:\Users\wpearsal\Desktop\brownbag\ago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72" y="2590800"/>
            <a:ext cx="610102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Credits, users, $$$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0" name="Picture 2" descr="C:\Users\wpearsal\Desktop\brownbag\cred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44788"/>
            <a:ext cx="408170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wpearsal\Desktop\brownbag\pric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22" y="3976308"/>
            <a:ext cx="4575864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wpearsal\Desktop\brownbag\fre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954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Frozen until cost and admin 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issues are resolved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Contact me if you have AGOL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input or rely on it in your work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HTML/CSS/JS using services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HTML/CSS/JS using services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Easy to customize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HTML/CSS/JS using services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Easy to customize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Infrastructure in place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But… they require more time and expertise to do well.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Templates to speed development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4" name="Picture 2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44066"/>
            <a:ext cx="581834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3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Join the ArcGIS Server Cadre!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Really, that’s how you get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permissions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0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…really, why web apps?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- 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Put your data and map in a folder under 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\\nasgisnp\entgis\cadre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Connect to the GIS Server 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http://darcgis.water.ca.gov/arcgis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as a publisher and share your map as a service.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Analyze your map, respond to errors/warnings, tweak your service properties (ok to accept defaults), publish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Your service will be at 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https://darcgis.water.ca.gov/arcgis/rest/services/&lt;folder name&gt;/&lt;service name&gt;/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MapServer</a:t>
            </a:r>
            <a:endParaRPr lang="en-US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67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- App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Make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 folder for your app at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\\mrsbmapp21161\giswebapps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 an HTML file named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index.html</a:t>
            </a: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This file is accessible at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http://darcgis.water.ca.gov/app/&lt;your folder's name&gt;</a:t>
            </a:r>
          </a:p>
        </p:txBody>
      </p:sp>
    </p:spTree>
    <p:extLst>
      <p:ext uri="{BB962C8B-B14F-4D97-AF65-F5344CB8AC3E}">
        <p14:creationId xmlns:p14="http://schemas.microsoft.com/office/powerpoint/2010/main" val="1495228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Experiment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within reason, you are in a development environment.</a:t>
            </a:r>
          </a:p>
          <a:p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When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it's time to go public,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an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ArcGIS Server admin (me) will work with you to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push it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to production.</a:t>
            </a:r>
          </a:p>
        </p:txBody>
      </p:sp>
    </p:spTree>
    <p:extLst>
      <p:ext uri="{BB962C8B-B14F-4D97-AF65-F5344CB8AC3E}">
        <p14:creationId xmlns:p14="http://schemas.microsoft.com/office/powerpoint/2010/main" val="22442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Purpose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 sanctimonious denouement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7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Effective web applications have clear purposes.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Reason about app design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8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Reason about app design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What layers? What tools? What styles? What capabilities?</a:t>
            </a:r>
          </a:p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3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Reason about app design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What layers? What tools? What 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styles? What capabilities?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Pinpoint the business-case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i="1" dirty="0" smtClean="0">
                <a:latin typeface="Roboto" panose="02000000000000000000" pitchFamily="2" charset="0"/>
                <a:ea typeface="Roboto" panose="02000000000000000000" pitchFamily="2" charset="0"/>
              </a:rPr>
              <a:t>e.g.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saves staff time, makes data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more valuable, gets data to more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people, raises profile of section</a:t>
            </a:r>
          </a:p>
        </p:txBody>
      </p:sp>
    </p:spTree>
    <p:extLst>
      <p:ext uri="{BB962C8B-B14F-4D97-AF65-F5344CB8AC3E}">
        <p14:creationId xmlns:p14="http://schemas.microsoft.com/office/powerpoint/2010/main" val="339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Pinpoint the business-case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i="1" dirty="0" smtClean="0">
                <a:latin typeface="Roboto" panose="02000000000000000000" pitchFamily="2" charset="0"/>
                <a:ea typeface="Roboto" panose="02000000000000000000" pitchFamily="2" charset="0"/>
              </a:rPr>
              <a:t>e.g.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saves staff time, makes data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more valuable, gets data to more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people, raises profile of section</a:t>
            </a:r>
          </a:p>
          <a:p>
            <a:r>
              <a:rPr lang="en-US" sz="4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Your boss cares about this</a:t>
            </a:r>
            <a:endParaRPr lang="en-US" sz="4000" b="1" i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pearsal\Desktop\brownbag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2" y="1524000"/>
            <a:ext cx="8774678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Publishing, writing code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Who wants to go?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Half/full day?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Late October/early November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Prerequisites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3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github.com/wpears/webmap-brownbag</a:t>
            </a:r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dwrgis.water.ca.gov/arcgis_server_cadre</a:t>
            </a:r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https://dwrgis.water.ca.gov/library</a:t>
            </a: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/-/</a:t>
            </a:r>
            <a:r>
              <a:rPr lang="en-US" sz="2800" smtClean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document_library/view/4691500</a:t>
            </a:r>
            <a:endParaRPr lang="en-US" sz="280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1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pearsal\Desktop\brownbag\manye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2800"/>
            <a:ext cx="84582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apps turn data into information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372</TotalTime>
  <Words>822</Words>
  <Application>Microsoft Office PowerPoint</Application>
  <PresentationFormat>On-screen Show (4:3)</PresentationFormat>
  <Paragraphs>166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Flow</vt:lpstr>
      <vt:lpstr>Making GIS web apps</vt:lpstr>
      <vt:lpstr>Who is this guy</vt:lpstr>
      <vt:lpstr>PowerPoint Presentation</vt:lpstr>
      <vt:lpstr>PowerPoint Presentation</vt:lpstr>
      <vt:lpstr>Why web apps</vt:lpstr>
      <vt:lpstr>PowerPoint Presentation</vt:lpstr>
      <vt:lpstr>PowerPoint Presentation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How do web apps work</vt:lpstr>
      <vt:lpstr>How do web apps work</vt:lpstr>
      <vt:lpstr>How do web apps work</vt:lpstr>
      <vt:lpstr>HTML</vt:lpstr>
      <vt:lpstr>How do web apps work</vt:lpstr>
      <vt:lpstr>CSS</vt:lpstr>
      <vt:lpstr>PowerPoint Presentation</vt:lpstr>
      <vt:lpstr>PowerPoint Presentation</vt:lpstr>
      <vt:lpstr>How do web apps work</vt:lpstr>
      <vt:lpstr>JavaScript </vt:lpstr>
      <vt:lpstr>What about plugins</vt:lpstr>
      <vt:lpstr>What is a server</vt:lpstr>
      <vt:lpstr>What is a server</vt:lpstr>
      <vt:lpstr>What is a server</vt:lpstr>
      <vt:lpstr>PowerPoint Presentation</vt:lpstr>
      <vt:lpstr>ArcGIS Server</vt:lpstr>
      <vt:lpstr>ArcGIS Server</vt:lpstr>
      <vt:lpstr>ArcGIS Server</vt:lpstr>
      <vt:lpstr>ArcGIS Server</vt:lpstr>
      <vt:lpstr>Web maps at DWR</vt:lpstr>
      <vt:lpstr>Web maps</vt:lpstr>
      <vt:lpstr>AGOL / Portal</vt:lpstr>
      <vt:lpstr>AGOL/Portal</vt:lpstr>
      <vt:lpstr>AGOL/Portal</vt:lpstr>
      <vt:lpstr>AGOL/Portal</vt:lpstr>
      <vt:lpstr>Custom Applications</vt:lpstr>
      <vt:lpstr>Custom Applications</vt:lpstr>
      <vt:lpstr>Custom Applications</vt:lpstr>
      <vt:lpstr>Custom Applications</vt:lpstr>
      <vt:lpstr>Custom Applications</vt:lpstr>
      <vt:lpstr>Demos!</vt:lpstr>
      <vt:lpstr>Workflow</vt:lpstr>
      <vt:lpstr>Workflow - Service</vt:lpstr>
      <vt:lpstr>Workflow - App</vt:lpstr>
      <vt:lpstr>Workflow</vt:lpstr>
      <vt:lpstr>Application Purpose</vt:lpstr>
      <vt:lpstr>Purpose</vt:lpstr>
      <vt:lpstr>Purpose</vt:lpstr>
      <vt:lpstr>Purpose</vt:lpstr>
      <vt:lpstr>Purpose</vt:lpstr>
      <vt:lpstr>Purpose</vt:lpstr>
      <vt:lpstr>Purpose</vt:lpstr>
      <vt:lpstr>Training?</vt:lpstr>
      <vt:lpstr>Questions?</vt:lpstr>
    </vt:vector>
  </TitlesOfParts>
  <Company>Department of Water Resources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GIS web apps</dc:title>
  <dc:creator>Wyatt Pearsall</dc:creator>
  <cp:lastModifiedBy>Wyatt Pearsall</cp:lastModifiedBy>
  <cp:revision>40</cp:revision>
  <dcterms:created xsi:type="dcterms:W3CDTF">2014-09-24T21:30:11Z</dcterms:created>
  <dcterms:modified xsi:type="dcterms:W3CDTF">2014-09-25T16:10:02Z</dcterms:modified>
</cp:coreProperties>
</file>